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5E1730-274C-460E-91AD-023F1D812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306AD6E-12F1-4DA6-82BB-323AB93127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FAEF9E-B4B8-4E81-8598-4EADB8130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2022/9/16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FDDB741-2EE6-44B7-A66B-58984EDEA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193EE4-ED7C-4A1A-82F8-3FCF78126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2447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2CAD4E-2125-4397-BDFE-0FE28F1D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4EDDF26-2A0B-40B1-9517-DD10FFABD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341ECD-E341-4E1D-BAB0-392B955A4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2022/9/16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BA1282-F419-4D07-AD4E-A0FD21260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16C5CB7-66CC-44DC-A8F6-ABE9DC8C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018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36AB7F2-1445-4AE8-B7A7-1E9A3130E7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0AACE8A-E18C-482E-85A4-BB93228D1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60E2C91-DAA8-4CFC-B071-3BA9C3F39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2022/9/16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BF18148-FA59-497A-BA1D-7259E7202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C7C3B8-09A5-4536-B6E1-9C061E031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925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15E38A-2A8E-4747-A49C-4FC8B2A1D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E81669-1551-4F61-BC91-737E673F8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157FFAD-5AA5-4542-A6CE-CDF420284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2022/9/16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8C820A-AFC4-4EBA-B0C2-6D5F0E81D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A8DAF30-55D8-4952-A789-D7241165D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371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3BF792-A113-4F87-BDB4-D504A5E43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69E0192-5407-48A5-8015-CFD187BC1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5D11378-FC9D-410C-B1CD-EB9EB76CD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2022/9/16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A8129D-81F6-406A-A7E0-B06BC853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4038A7E-3AF6-4842-81F5-F7436E944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509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B4E03B-9222-45C3-AB63-D1C998F1A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07A19F-9738-42C1-A49D-CC7C8D41F9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7B12CD1-332B-423E-BED1-F53D6890F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97819C4-9BBC-448B-A2DD-5B36972C7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2022/9/16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2468B6E-DB16-4518-B882-D643BAE21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4BFAE2A-45BE-4A4F-87CF-187C002B7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154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3F7068-0B8F-43E7-8D4D-CA7BF356A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49920B5-C975-4FF9-8CF5-5A9130D21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9D4D92B-8565-46DA-88D6-446C33970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0F30F03-86D5-44B8-94D4-A524BC2E5D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A31AF0E-51BA-4012-A477-977015682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E6E191A-F51A-4735-9DD6-21F36E85E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2022/9/16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1B35892-EDF2-451A-965F-68A45AC1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FBEE7C5-3B2E-4CFE-B83D-BDDFD225A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61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F44DF9-F314-4EA8-A656-744AF129C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F5AF868-398A-4255-9F23-E439EADB1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2022/9/16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DEC437F-0905-4F71-A51B-2A1DB2807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BBAE8D3-835C-40ED-9DDD-A9BCB5FC9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618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797D330-D5D7-45AA-899D-55D4D0806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2022/9/16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1DC9C2D-A8EB-4BD1-B307-0FF8DDD00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03A2862-DEBB-4DB1-85F0-F9874B0F8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5757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A13665-B2D4-4EBE-B7CD-64D217F4C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001E01F-7F75-42D9-A82B-1F06F0FAF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31C49E3-69BC-497B-BCA1-DE5C59A26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6CCB9E5-8702-493F-B833-C6ADE4102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2022/9/16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354DEB-0581-45D9-8D8B-1C3EE5C4B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2EEEA19-E9A7-40B3-9D2A-8222C7EE7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18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4D64C6-DA5D-4EA6-B946-55DFD0091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285D7C9-A952-434E-A7A4-5C2DF93308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65AE5BA-92DC-47B1-986A-0E8E5C4C1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C1E62C5-AB83-4175-913F-2CC6868F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E9FE-18E7-4A10-9511-7B537AE32309}" type="datetimeFigureOut">
              <a:rPr lang="zh-TW" altLang="en-US" smtClean="0"/>
              <a:t>2022/9/16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5D11BD5-4DBE-440A-B432-B79FA77D9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66DFCDF-91CA-40CE-BD1B-B7C2B02E6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649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5D55E0A-0F11-462C-A8CE-FD85302EC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759D728-CCC8-47FC-B72C-63E924775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F06F96-5274-4D89-8466-4CFC381E9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1E9FE-18E7-4A10-9511-7B537AE32309}" type="datetimeFigureOut">
              <a:rPr lang="zh-TW" altLang="en-US" smtClean="0"/>
              <a:t>2022/9/16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724DAAD-3478-49AD-B2C0-5D605220A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EEA7EE-04A1-4BF8-8578-7EAC83CB8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EEA62-E5AC-4532-9FCB-7BF097D54F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91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2A58B1-E362-4937-A58C-EB98D0E50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68759"/>
            <a:ext cx="9144000" cy="2856818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Artificial Intelligence for Dummies, 2nd Edition</a:t>
            </a:r>
            <a:br>
              <a:rPr lang="en-US" altLang="zh-TW" dirty="0"/>
            </a:br>
            <a:r>
              <a:rPr lang="en-US" altLang="zh-TW" sz="4900" dirty="0"/>
              <a:t>John Paul Mueller and Luca Massaron</a:t>
            </a:r>
            <a:br>
              <a:rPr lang="en-US" altLang="zh-TW" sz="4900" dirty="0"/>
            </a:br>
            <a:r>
              <a:rPr lang="en-US" altLang="zh-TW" sz="4900" dirty="0"/>
              <a:t>John Wiley &amp; Sons, 2022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3258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19D644-D573-4906-8C71-6AC478C70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Part 6 The Part of Tens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D000DF-A235-41D5-8C41-4E73C7A0B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Ten Occupational Categories that AI Can’t Replace</a:t>
            </a:r>
          </a:p>
          <a:p>
            <a:r>
              <a:rPr lang="en-US" altLang="zh-TW" dirty="0"/>
              <a:t>Ten Substantial Contributions of AI to Society</a:t>
            </a:r>
          </a:p>
          <a:p>
            <a:r>
              <a:rPr lang="en-US" altLang="zh-TW"/>
              <a:t>Ten Ways in Which AI Has Failed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6126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0C9CD4-9B4C-402A-988F-7EE9ECD9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Contents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E0C1A7-29D9-40F9-BEDC-D0843BE9D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Introduction</a:t>
            </a:r>
          </a:p>
          <a:p>
            <a:r>
              <a:rPr lang="en-US" altLang="zh-TW" dirty="0"/>
              <a:t>Part 1: Introducing AI</a:t>
            </a:r>
          </a:p>
          <a:p>
            <a:pPr lvl="1"/>
            <a:r>
              <a:rPr lang="en-US" altLang="zh-TW" dirty="0"/>
              <a:t>CHAPTER 1: Introducing AI</a:t>
            </a:r>
          </a:p>
          <a:p>
            <a:pPr lvl="1"/>
            <a:r>
              <a:rPr lang="en-US" altLang="zh-TW" dirty="0"/>
              <a:t>CHAPTER 2: Defining the Role of Data</a:t>
            </a:r>
          </a:p>
          <a:p>
            <a:pPr lvl="1"/>
            <a:r>
              <a:rPr lang="en-US" altLang="zh-TW" dirty="0"/>
              <a:t>CHAPTER 3: Considering the Use of Algorithms</a:t>
            </a:r>
          </a:p>
          <a:p>
            <a:pPr lvl="1"/>
            <a:r>
              <a:rPr lang="en-US" altLang="zh-TW" dirty="0"/>
              <a:t>CHAPTER 4: Pioneering Specialized Hardware</a:t>
            </a:r>
          </a:p>
          <a:p>
            <a:r>
              <a:rPr lang="en-US" altLang="zh-TW" dirty="0"/>
              <a:t>Part 2: Considering the Uses of AI in Society</a:t>
            </a:r>
          </a:p>
          <a:p>
            <a:pPr lvl="1"/>
            <a:r>
              <a:rPr lang="en-US" altLang="zh-TW" dirty="0"/>
              <a:t>CHAPTER 5: Seeing AI Uses in Computer Applications</a:t>
            </a:r>
          </a:p>
          <a:p>
            <a:pPr lvl="1"/>
            <a:r>
              <a:rPr lang="en-US" altLang="zh-TW" dirty="0"/>
              <a:t>CHAPTER 6: Automating Common Processes</a:t>
            </a:r>
          </a:p>
          <a:p>
            <a:pPr lvl="1"/>
            <a:r>
              <a:rPr lang="en-US" altLang="zh-TW" dirty="0"/>
              <a:t>CHAPTER 7: Using AI to Address Medical Needs</a:t>
            </a:r>
          </a:p>
          <a:p>
            <a:pPr lvl="1"/>
            <a:r>
              <a:rPr lang="en-US" altLang="zh-TW" dirty="0"/>
              <a:t>CHAPTER 8: Relying on AI to Improve Human Interaction</a:t>
            </a:r>
          </a:p>
        </p:txBody>
      </p:sp>
    </p:spTree>
    <p:extLst>
      <p:ext uri="{BB962C8B-B14F-4D97-AF65-F5344CB8AC3E}">
        <p14:creationId xmlns:p14="http://schemas.microsoft.com/office/powerpoint/2010/main" val="1843770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A76AC7-94BA-4D22-9F42-076E7FE1F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466333F-A41C-4E39-A0F4-965FE2120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Part 3: Working with Software-Based AI Applications</a:t>
            </a:r>
          </a:p>
          <a:p>
            <a:pPr lvl="1"/>
            <a:r>
              <a:rPr lang="en-US" altLang="zh-TW" dirty="0"/>
              <a:t>CHAPTER 9: Performing Data Analysis for AI</a:t>
            </a:r>
          </a:p>
          <a:p>
            <a:pPr lvl="1"/>
            <a:r>
              <a:rPr lang="en-US" altLang="zh-TW" dirty="0"/>
              <a:t>CHAPTER 10: Employing Machine Learning in AI</a:t>
            </a:r>
          </a:p>
          <a:p>
            <a:pPr lvl="1"/>
            <a:r>
              <a:rPr lang="en-US" altLang="zh-TW" dirty="0"/>
              <a:t>CHAPTER 11: Improving AI with Deep Learning</a:t>
            </a:r>
          </a:p>
          <a:p>
            <a:r>
              <a:rPr lang="en-US" altLang="zh-TW" dirty="0"/>
              <a:t>Part 4: Working with AI in Hardware Applications</a:t>
            </a:r>
          </a:p>
          <a:p>
            <a:pPr lvl="1"/>
            <a:r>
              <a:rPr lang="en-US" altLang="zh-TW" dirty="0"/>
              <a:t>CHAPTER 12: Developing Robots</a:t>
            </a:r>
          </a:p>
          <a:p>
            <a:pPr lvl="1"/>
            <a:r>
              <a:rPr lang="en-US" altLang="zh-TW" dirty="0"/>
              <a:t>CHAPTER 13: Flying with Drones</a:t>
            </a:r>
          </a:p>
          <a:p>
            <a:pPr lvl="1"/>
            <a:r>
              <a:rPr lang="en-US" altLang="zh-TW" dirty="0"/>
              <a:t>CHAPTER 14: Utilizing the AI-Driven Car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788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51CDCF-C5E1-4F2C-8B85-76A16577D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40B1FF-B554-42AC-8209-CA3D2030E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Part 5: Considering the Future of AI</a:t>
            </a:r>
          </a:p>
          <a:p>
            <a:pPr lvl="1"/>
            <a:r>
              <a:rPr lang="en-US" altLang="zh-TW" dirty="0"/>
              <a:t>CHAPTER 15: Understanding the Nonstarter Application</a:t>
            </a:r>
          </a:p>
          <a:p>
            <a:pPr lvl="1"/>
            <a:r>
              <a:rPr lang="en-US" altLang="zh-TW" dirty="0"/>
              <a:t>CHAPTER 16: Seeing AI in Space</a:t>
            </a:r>
          </a:p>
          <a:p>
            <a:pPr lvl="1"/>
            <a:r>
              <a:rPr lang="en-US" altLang="zh-TW" dirty="0"/>
              <a:t>CHAPTER 17: Engaging in Human Endeavors</a:t>
            </a:r>
          </a:p>
          <a:p>
            <a:r>
              <a:rPr lang="en-US" altLang="zh-TW" dirty="0"/>
              <a:t>Part 6: The Part of Tens</a:t>
            </a:r>
          </a:p>
          <a:p>
            <a:pPr lvl="1"/>
            <a:r>
              <a:rPr lang="en-US" altLang="zh-TW" dirty="0"/>
              <a:t>CHAPTER 18: Ten Occupational Categories that AI Can’t Replace</a:t>
            </a:r>
          </a:p>
          <a:p>
            <a:pPr lvl="1"/>
            <a:r>
              <a:rPr lang="en-US" altLang="zh-TW" dirty="0"/>
              <a:t>CHAPTER 19: Ten Substantial Contributions of AI to Society</a:t>
            </a:r>
          </a:p>
          <a:p>
            <a:pPr lvl="1"/>
            <a:r>
              <a:rPr lang="en-US" altLang="zh-TW" dirty="0"/>
              <a:t>CHAPTER 20: Ten Ways in Which AI Has Failed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79027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5D38C4-4FDD-4D50-9460-C605690C9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Part 1 Introducing AI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6E5EA2-9AB0-4A6E-984E-35E831502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Discover what AI can actually do for you.</a:t>
            </a:r>
          </a:p>
          <a:p>
            <a:r>
              <a:rPr lang="zh-TW" altLang="en-US" dirty="0"/>
              <a:t>Consider how data affects the use of AI.</a:t>
            </a:r>
          </a:p>
          <a:p>
            <a:r>
              <a:rPr lang="zh-TW" altLang="en-US" dirty="0"/>
              <a:t>Understand how AI relies on algorithms to perform useful work.</a:t>
            </a:r>
          </a:p>
          <a:p>
            <a:r>
              <a:rPr lang="zh-TW" altLang="en-US" dirty="0"/>
              <a:t>See how using specialized hardware makes AI perform better.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56647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DBE7CF-BAAD-4017-B990-627C9E4CF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Part 2 Considering the Uses of AI in Society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7C4E50-EF5F-4660-93B0-8FEF5BC0C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Seeing AI Uses in Computer Applications</a:t>
            </a:r>
          </a:p>
          <a:p>
            <a:r>
              <a:rPr lang="en-US" altLang="zh-TW" dirty="0"/>
              <a:t>Automating Common Processes</a:t>
            </a:r>
          </a:p>
          <a:p>
            <a:r>
              <a:rPr lang="en-US" altLang="zh-TW" dirty="0"/>
              <a:t>Using AI to Address Medical Needs</a:t>
            </a:r>
          </a:p>
          <a:p>
            <a:r>
              <a:rPr lang="en-US" altLang="zh-TW" dirty="0"/>
              <a:t>Relying on AI to Improve Human Interaction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4028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4D1F7C-B3DA-4942-9126-2BBA416C2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Part 3</a:t>
            </a:r>
            <a:r>
              <a:rPr lang="zh-TW" altLang="en-US" dirty="0"/>
              <a:t> </a:t>
            </a:r>
            <a:r>
              <a:rPr lang="en-US" altLang="zh-TW" dirty="0"/>
              <a:t>Working with Software-Based AI Applications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F12AE9-D608-4C79-A995-E1AA8EDCC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Performing Data Analysis for AI</a:t>
            </a:r>
          </a:p>
          <a:p>
            <a:r>
              <a:rPr lang="en-US" altLang="zh-TW" dirty="0"/>
              <a:t>Employing Machine Learning in AI</a:t>
            </a:r>
          </a:p>
          <a:p>
            <a:r>
              <a:rPr lang="en-US" altLang="zh-TW" dirty="0"/>
              <a:t>Improving AI with Deep Learning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7344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833BB9-8C3D-4A0B-9FF2-D724A8CAD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Part 4</a:t>
            </a:r>
            <a:r>
              <a:rPr lang="zh-TW" altLang="en-US" dirty="0"/>
              <a:t> </a:t>
            </a:r>
            <a:r>
              <a:rPr lang="en-US" altLang="zh-TW" dirty="0"/>
              <a:t>Working with AI in Hardware Applications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3FD6081-B4B5-4B4A-ABE1-EC066D2F1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Developing Robots</a:t>
            </a:r>
          </a:p>
          <a:p>
            <a:r>
              <a:rPr lang="en-US" altLang="zh-TW" dirty="0"/>
              <a:t>Flying with Drones</a:t>
            </a:r>
          </a:p>
          <a:p>
            <a:r>
              <a:rPr lang="en-US" altLang="zh-TW" dirty="0"/>
              <a:t>Utilizing the AI-Driven Car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5867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565DCD-5FC6-4EA3-A37A-A23052EBB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Part 5 Considering the Future of AI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DCF9ED-8BA6-4C1E-9028-74F5631DC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Understanding the Nonstarter Application</a:t>
            </a:r>
          </a:p>
          <a:p>
            <a:r>
              <a:rPr lang="en-US" altLang="zh-TW" dirty="0"/>
              <a:t>Seeing AI in Space</a:t>
            </a:r>
          </a:p>
          <a:p>
            <a:r>
              <a:rPr lang="en-US" altLang="zh-TW" dirty="0"/>
              <a:t>Engaging in Human Endeavors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356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383</Words>
  <Application>Microsoft Office PowerPoint</Application>
  <PresentationFormat>寬螢幕</PresentationFormat>
  <Paragraphs>55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新細明體</vt:lpstr>
      <vt:lpstr>Arial</vt:lpstr>
      <vt:lpstr>Calibri</vt:lpstr>
      <vt:lpstr>Calibri Light</vt:lpstr>
      <vt:lpstr>Office 佈景主題</vt:lpstr>
      <vt:lpstr>Artificial Intelligence for Dummies, 2nd Edition John Paul Mueller and Luca Massaron John Wiley &amp; Sons, 2022</vt:lpstr>
      <vt:lpstr>Contents</vt:lpstr>
      <vt:lpstr>PowerPoint 簡報</vt:lpstr>
      <vt:lpstr>PowerPoint 簡報</vt:lpstr>
      <vt:lpstr>Part 1 Introducing AI</vt:lpstr>
      <vt:lpstr>Part 2 Considering the Uses of AI in Society</vt:lpstr>
      <vt:lpstr>Part 3 Working with Software-Based AI Applications</vt:lpstr>
      <vt:lpstr>Part 4 Working with AI in Hardware Applications</vt:lpstr>
      <vt:lpstr>Part 5 Considering the Future of AI</vt:lpstr>
      <vt:lpstr>Part 6 The Part of Tens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Paul Mueller and Luca Massaron, Artificial Intelligence for Dummies, 2nd ed., John Wiley &amp; Sons, 2022</dc:title>
  <dc:creator>csshieh</dc:creator>
  <cp:lastModifiedBy>csshieh</cp:lastModifiedBy>
  <cp:revision>6</cp:revision>
  <dcterms:created xsi:type="dcterms:W3CDTF">2022-09-14T14:01:32Z</dcterms:created>
  <dcterms:modified xsi:type="dcterms:W3CDTF">2022-09-16T04:20:09Z</dcterms:modified>
</cp:coreProperties>
</file>